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1127" r:id="rId2"/>
    <p:sldId id="963" r:id="rId3"/>
    <p:sldId id="1556" r:id="rId4"/>
    <p:sldId id="1561" r:id="rId5"/>
    <p:sldId id="1562" r:id="rId6"/>
    <p:sldId id="1563" r:id="rId7"/>
    <p:sldId id="1564" r:id="rId8"/>
    <p:sldId id="1565" r:id="rId9"/>
    <p:sldId id="1566" r:id="rId10"/>
  </p:sldIdLst>
  <p:sldSz cx="12192000" cy="6858000"/>
  <p:notesSz cx="6954838" cy="92408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Godfrey" initials="EG" lastIdx="1" clrIdx="0">
    <p:extLst>
      <p:ext uri="{19B8F6BF-5375-455C-9EA6-DF929625EA0E}">
        <p15:presenceInfo xmlns:p15="http://schemas.microsoft.com/office/powerpoint/2012/main" userId="61aa7c48ee0e3db0"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8E044"/>
    <a:srgbClr val="0D0D0D"/>
    <a:srgbClr val="7864C8"/>
    <a:srgbClr val="222222"/>
    <a:srgbClr val="5F461E"/>
    <a:srgbClr val="7A2E2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44814D7-80FE-42E8-85D0-5884CCA3FA6D}" v="430" dt="2022-07-23T18:36:11.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6" autoAdjust="0"/>
    <p:restoredTop sz="94660"/>
  </p:normalViewPr>
  <p:slideViewPr>
    <p:cSldViewPr snapToGrid="0">
      <p:cViewPr varScale="1">
        <p:scale>
          <a:sx n="77" d="100"/>
          <a:sy n="77" d="100"/>
        </p:scale>
        <p:origin x="96" y="1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 Godfrey" userId="61aa7c48ee0e3db0" providerId="LiveId" clId="{B44814D7-80FE-42E8-85D0-5884CCA3FA6D}"/>
    <pc:docChg chg="custSel addSld delSld modSld sldOrd">
      <pc:chgData name="Ed Godfrey" userId="61aa7c48ee0e3db0" providerId="LiveId" clId="{B44814D7-80FE-42E8-85D0-5884CCA3FA6D}" dt="2022-07-23T18:36:55.810" v="912" actId="20577"/>
      <pc:docMkLst>
        <pc:docMk/>
      </pc:docMkLst>
      <pc:sldChg chg="modSp add mod">
        <pc:chgData name="Ed Godfrey" userId="61aa7c48ee0e3db0" providerId="LiveId" clId="{B44814D7-80FE-42E8-85D0-5884CCA3FA6D}" dt="2022-07-23T18:23:31.399" v="176" actId="207"/>
        <pc:sldMkLst>
          <pc:docMk/>
          <pc:sldMk cId="1259847495" sldId="963"/>
        </pc:sldMkLst>
        <pc:spChg chg="mod">
          <ac:chgData name="Ed Godfrey" userId="61aa7c48ee0e3db0" providerId="LiveId" clId="{B44814D7-80FE-42E8-85D0-5884CCA3FA6D}" dt="2022-07-23T18:21:24.256" v="103" actId="1036"/>
          <ac:spMkLst>
            <pc:docMk/>
            <pc:sldMk cId="1259847495" sldId="963"/>
            <ac:spMk id="2" creationId="{F08A2007-B9E6-48A8-9E5E-C98EDFD53C8F}"/>
          </ac:spMkLst>
        </pc:spChg>
        <pc:spChg chg="mod">
          <ac:chgData name="Ed Godfrey" userId="61aa7c48ee0e3db0" providerId="LiveId" clId="{B44814D7-80FE-42E8-85D0-5884CCA3FA6D}" dt="2022-07-23T18:23:31.399" v="176" actId="207"/>
          <ac:spMkLst>
            <pc:docMk/>
            <pc:sldMk cId="1259847495" sldId="963"/>
            <ac:spMk id="3" creationId="{F6C638D0-C884-48CF-BE26-27EEF100FAF2}"/>
          </ac:spMkLst>
        </pc:spChg>
      </pc:sldChg>
      <pc:sldChg chg="addSp modSp mod">
        <pc:chgData name="Ed Godfrey" userId="61aa7c48ee0e3db0" providerId="LiveId" clId="{B44814D7-80FE-42E8-85D0-5884CCA3FA6D}" dt="2022-07-23T18:36:34.729" v="858" actId="20577"/>
        <pc:sldMkLst>
          <pc:docMk/>
          <pc:sldMk cId="3275922726" sldId="1127"/>
        </pc:sldMkLst>
        <pc:spChg chg="mod">
          <ac:chgData name="Ed Godfrey" userId="61aa7c48ee0e3db0" providerId="LiveId" clId="{B44814D7-80FE-42E8-85D0-5884CCA3FA6D}" dt="2022-07-23T18:36:34.729" v="858" actId="20577"/>
          <ac:spMkLst>
            <pc:docMk/>
            <pc:sldMk cId="3275922726" sldId="1127"/>
            <ac:spMk id="2" creationId="{CFA43D7F-1163-853D-3582-400AC8803036}"/>
          </ac:spMkLst>
        </pc:spChg>
        <pc:spChg chg="mod">
          <ac:chgData name="Ed Godfrey" userId="61aa7c48ee0e3db0" providerId="LiveId" clId="{B44814D7-80FE-42E8-85D0-5884CCA3FA6D}" dt="2022-07-23T18:18:39.156" v="6" actId="20577"/>
          <ac:spMkLst>
            <pc:docMk/>
            <pc:sldMk cId="3275922726" sldId="1127"/>
            <ac:spMk id="5" creationId="{0CAA8F06-2798-4F2A-8DC9-8E009C9AC104}"/>
          </ac:spMkLst>
        </pc:spChg>
        <pc:picChg chg="add mod ord">
          <ac:chgData name="Ed Godfrey" userId="61aa7c48ee0e3db0" providerId="LiveId" clId="{B44814D7-80FE-42E8-85D0-5884CCA3FA6D}" dt="2022-07-23T18:18:32.383" v="4" actId="167"/>
          <ac:picMkLst>
            <pc:docMk/>
            <pc:sldMk cId="3275922726" sldId="1127"/>
            <ac:picMk id="4" creationId="{275C2AC8-6A8E-AB3E-68F2-4FF048751353}"/>
          </ac:picMkLst>
        </pc:picChg>
      </pc:sldChg>
      <pc:sldChg chg="del">
        <pc:chgData name="Ed Godfrey" userId="61aa7c48ee0e3db0" providerId="LiveId" clId="{B44814D7-80FE-42E8-85D0-5884CCA3FA6D}" dt="2022-07-23T18:36:14.708" v="818" actId="47"/>
        <pc:sldMkLst>
          <pc:docMk/>
          <pc:sldMk cId="240912543" sldId="1543"/>
        </pc:sldMkLst>
      </pc:sldChg>
      <pc:sldChg chg="del">
        <pc:chgData name="Ed Godfrey" userId="61aa7c48ee0e3db0" providerId="LiveId" clId="{B44814D7-80FE-42E8-85D0-5884CCA3FA6D}" dt="2022-07-23T18:36:16.548" v="822" actId="47"/>
        <pc:sldMkLst>
          <pc:docMk/>
          <pc:sldMk cId="1048927475" sldId="1544"/>
        </pc:sldMkLst>
      </pc:sldChg>
      <pc:sldChg chg="del">
        <pc:chgData name="Ed Godfrey" userId="61aa7c48ee0e3db0" providerId="LiveId" clId="{B44814D7-80FE-42E8-85D0-5884CCA3FA6D}" dt="2022-07-23T18:36:15.255" v="819" actId="47"/>
        <pc:sldMkLst>
          <pc:docMk/>
          <pc:sldMk cId="2631000083" sldId="1546"/>
        </pc:sldMkLst>
      </pc:sldChg>
      <pc:sldChg chg="addSp modSp mod ord modAnim">
        <pc:chgData name="Ed Godfrey" userId="61aa7c48ee0e3db0" providerId="LiveId" clId="{B44814D7-80FE-42E8-85D0-5884CCA3FA6D}" dt="2022-07-23T18:27:13.862" v="332" actId="207"/>
        <pc:sldMkLst>
          <pc:docMk/>
          <pc:sldMk cId="889210692" sldId="1556"/>
        </pc:sldMkLst>
        <pc:spChg chg="mod">
          <ac:chgData name="Ed Godfrey" userId="61aa7c48ee0e3db0" providerId="LiveId" clId="{B44814D7-80FE-42E8-85D0-5884CCA3FA6D}" dt="2022-07-23T18:23:01.084" v="174" actId="207"/>
          <ac:spMkLst>
            <pc:docMk/>
            <pc:sldMk cId="889210692" sldId="1556"/>
            <ac:spMk id="3" creationId="{F6C638D0-C884-48CF-BE26-27EEF100FAF2}"/>
          </ac:spMkLst>
        </pc:spChg>
        <pc:spChg chg="add mod">
          <ac:chgData name="Ed Godfrey" userId="61aa7c48ee0e3db0" providerId="LiveId" clId="{B44814D7-80FE-42E8-85D0-5884CCA3FA6D}" dt="2022-07-23T18:27:13.862" v="332" actId="207"/>
          <ac:spMkLst>
            <pc:docMk/>
            <pc:sldMk cId="889210692" sldId="1556"/>
            <ac:spMk id="4" creationId="{3B1BC766-7D33-1F9B-4173-6B559B22910B}"/>
          </ac:spMkLst>
        </pc:spChg>
      </pc:sldChg>
      <pc:sldChg chg="del">
        <pc:chgData name="Ed Godfrey" userId="61aa7c48ee0e3db0" providerId="LiveId" clId="{B44814D7-80FE-42E8-85D0-5884CCA3FA6D}" dt="2022-07-23T18:36:15.755" v="820" actId="47"/>
        <pc:sldMkLst>
          <pc:docMk/>
          <pc:sldMk cId="3461358255" sldId="1557"/>
        </pc:sldMkLst>
      </pc:sldChg>
      <pc:sldChg chg="del">
        <pc:chgData name="Ed Godfrey" userId="61aa7c48ee0e3db0" providerId="LiveId" clId="{B44814D7-80FE-42E8-85D0-5884CCA3FA6D}" dt="2022-07-23T18:36:16.173" v="821" actId="47"/>
        <pc:sldMkLst>
          <pc:docMk/>
          <pc:sldMk cId="665026452" sldId="1558"/>
        </pc:sldMkLst>
      </pc:sldChg>
      <pc:sldChg chg="del">
        <pc:chgData name="Ed Godfrey" userId="61aa7c48ee0e3db0" providerId="LiveId" clId="{B44814D7-80FE-42E8-85D0-5884CCA3FA6D}" dt="2022-07-23T18:36:16.901" v="823" actId="47"/>
        <pc:sldMkLst>
          <pc:docMk/>
          <pc:sldMk cId="3303843404" sldId="1559"/>
        </pc:sldMkLst>
      </pc:sldChg>
      <pc:sldChg chg="del">
        <pc:chgData name="Ed Godfrey" userId="61aa7c48ee0e3db0" providerId="LiveId" clId="{B44814D7-80FE-42E8-85D0-5884CCA3FA6D}" dt="2022-07-23T18:36:17.369" v="824" actId="47"/>
        <pc:sldMkLst>
          <pc:docMk/>
          <pc:sldMk cId="4043719908" sldId="1560"/>
        </pc:sldMkLst>
      </pc:sldChg>
      <pc:sldChg chg="modSp add mod">
        <pc:chgData name="Ed Godfrey" userId="61aa7c48ee0e3db0" providerId="LiveId" clId="{B44814D7-80FE-42E8-85D0-5884CCA3FA6D}" dt="2022-07-23T18:28:31.559" v="353" actId="113"/>
        <pc:sldMkLst>
          <pc:docMk/>
          <pc:sldMk cId="3751179821" sldId="1561"/>
        </pc:sldMkLst>
        <pc:spChg chg="mod">
          <ac:chgData name="Ed Godfrey" userId="61aa7c48ee0e3db0" providerId="LiveId" clId="{B44814D7-80FE-42E8-85D0-5884CCA3FA6D}" dt="2022-07-23T18:28:31.559" v="353" actId="113"/>
          <ac:spMkLst>
            <pc:docMk/>
            <pc:sldMk cId="3751179821" sldId="1561"/>
            <ac:spMk id="2" creationId="{F08A2007-B9E6-48A8-9E5E-C98EDFD53C8F}"/>
          </ac:spMkLst>
        </pc:spChg>
        <pc:spChg chg="mod">
          <ac:chgData name="Ed Godfrey" userId="61aa7c48ee0e3db0" providerId="LiveId" clId="{B44814D7-80FE-42E8-85D0-5884CCA3FA6D}" dt="2022-07-23T18:28:22.907" v="351" actId="20577"/>
          <ac:spMkLst>
            <pc:docMk/>
            <pc:sldMk cId="3751179821" sldId="1561"/>
            <ac:spMk id="3" creationId="{F6C638D0-C884-48CF-BE26-27EEF100FAF2}"/>
          </ac:spMkLst>
        </pc:spChg>
      </pc:sldChg>
      <pc:sldChg chg="modSp add mod">
        <pc:chgData name="Ed Godfrey" userId="61aa7c48ee0e3db0" providerId="LiveId" clId="{B44814D7-80FE-42E8-85D0-5884CCA3FA6D}" dt="2022-07-23T18:31:59.007" v="565" actId="207"/>
        <pc:sldMkLst>
          <pc:docMk/>
          <pc:sldMk cId="3929445447" sldId="1562"/>
        </pc:sldMkLst>
        <pc:spChg chg="mod">
          <ac:chgData name="Ed Godfrey" userId="61aa7c48ee0e3db0" providerId="LiveId" clId="{B44814D7-80FE-42E8-85D0-5884CCA3FA6D}" dt="2022-07-23T18:29:29.064" v="380" actId="11"/>
          <ac:spMkLst>
            <pc:docMk/>
            <pc:sldMk cId="3929445447" sldId="1562"/>
            <ac:spMk id="3" creationId="{F6C638D0-C884-48CF-BE26-27EEF100FAF2}"/>
          </ac:spMkLst>
        </pc:spChg>
        <pc:spChg chg="mod">
          <ac:chgData name="Ed Godfrey" userId="61aa7c48ee0e3db0" providerId="LiveId" clId="{B44814D7-80FE-42E8-85D0-5884CCA3FA6D}" dt="2022-07-23T18:31:59.007" v="565" actId="207"/>
          <ac:spMkLst>
            <pc:docMk/>
            <pc:sldMk cId="3929445447" sldId="1562"/>
            <ac:spMk id="4" creationId="{3B1BC766-7D33-1F9B-4173-6B559B22910B}"/>
          </ac:spMkLst>
        </pc:spChg>
      </pc:sldChg>
      <pc:sldChg chg="modSp add mod modAnim">
        <pc:chgData name="Ed Godfrey" userId="61aa7c48ee0e3db0" providerId="LiveId" clId="{B44814D7-80FE-42E8-85D0-5884CCA3FA6D}" dt="2022-07-23T18:34:06.919" v="776" actId="20577"/>
        <pc:sldMkLst>
          <pc:docMk/>
          <pc:sldMk cId="2257801208" sldId="1563"/>
        </pc:sldMkLst>
        <pc:spChg chg="mod">
          <ac:chgData name="Ed Godfrey" userId="61aa7c48ee0e3db0" providerId="LiveId" clId="{B44814D7-80FE-42E8-85D0-5884CCA3FA6D}" dt="2022-07-23T18:32:53.253" v="594" actId="11"/>
          <ac:spMkLst>
            <pc:docMk/>
            <pc:sldMk cId="2257801208" sldId="1563"/>
            <ac:spMk id="3" creationId="{F6C638D0-C884-48CF-BE26-27EEF100FAF2}"/>
          </ac:spMkLst>
        </pc:spChg>
        <pc:spChg chg="mod">
          <ac:chgData name="Ed Godfrey" userId="61aa7c48ee0e3db0" providerId="LiveId" clId="{B44814D7-80FE-42E8-85D0-5884CCA3FA6D}" dt="2022-07-23T18:34:06.919" v="776" actId="20577"/>
          <ac:spMkLst>
            <pc:docMk/>
            <pc:sldMk cId="2257801208" sldId="1563"/>
            <ac:spMk id="4" creationId="{3B1BC766-7D33-1F9B-4173-6B559B22910B}"/>
          </ac:spMkLst>
        </pc:spChg>
      </pc:sldChg>
      <pc:sldChg chg="modSp add mod">
        <pc:chgData name="Ed Godfrey" userId="61aa7c48ee0e3db0" providerId="LiveId" clId="{B44814D7-80FE-42E8-85D0-5884CCA3FA6D}" dt="2022-07-23T18:34:58.762" v="795" actId="20577"/>
        <pc:sldMkLst>
          <pc:docMk/>
          <pc:sldMk cId="2552652010" sldId="1564"/>
        </pc:sldMkLst>
        <pc:spChg chg="mod">
          <ac:chgData name="Ed Godfrey" userId="61aa7c48ee0e3db0" providerId="LiveId" clId="{B44814D7-80FE-42E8-85D0-5884CCA3FA6D}" dt="2022-07-23T18:34:52.387" v="780" actId="113"/>
          <ac:spMkLst>
            <pc:docMk/>
            <pc:sldMk cId="2552652010" sldId="1564"/>
            <ac:spMk id="2" creationId="{F08A2007-B9E6-48A8-9E5E-C98EDFD53C8F}"/>
          </ac:spMkLst>
        </pc:spChg>
        <pc:spChg chg="mod">
          <ac:chgData name="Ed Godfrey" userId="61aa7c48ee0e3db0" providerId="LiveId" clId="{B44814D7-80FE-42E8-85D0-5884CCA3FA6D}" dt="2022-07-23T18:34:58.762" v="795" actId="20577"/>
          <ac:spMkLst>
            <pc:docMk/>
            <pc:sldMk cId="2552652010" sldId="1564"/>
            <ac:spMk id="3" creationId="{F6C638D0-C884-48CF-BE26-27EEF100FAF2}"/>
          </ac:spMkLst>
        </pc:spChg>
      </pc:sldChg>
      <pc:sldChg chg="modSp add mod">
        <pc:chgData name="Ed Godfrey" userId="61aa7c48ee0e3db0" providerId="LiveId" clId="{B44814D7-80FE-42E8-85D0-5884CCA3FA6D}" dt="2022-07-23T18:35:44.855" v="816" actId="20577"/>
        <pc:sldMkLst>
          <pc:docMk/>
          <pc:sldMk cId="712942869" sldId="1565"/>
        </pc:sldMkLst>
        <pc:spChg chg="mod">
          <ac:chgData name="Ed Godfrey" userId="61aa7c48ee0e3db0" providerId="LiveId" clId="{B44814D7-80FE-42E8-85D0-5884CCA3FA6D}" dt="2022-07-23T18:35:35.743" v="799" actId="113"/>
          <ac:spMkLst>
            <pc:docMk/>
            <pc:sldMk cId="712942869" sldId="1565"/>
            <ac:spMk id="2" creationId="{F08A2007-B9E6-48A8-9E5E-C98EDFD53C8F}"/>
          </ac:spMkLst>
        </pc:spChg>
        <pc:spChg chg="mod">
          <ac:chgData name="Ed Godfrey" userId="61aa7c48ee0e3db0" providerId="LiveId" clId="{B44814D7-80FE-42E8-85D0-5884CCA3FA6D}" dt="2022-07-23T18:35:44.855" v="816" actId="20577"/>
          <ac:spMkLst>
            <pc:docMk/>
            <pc:sldMk cId="712942869" sldId="1565"/>
            <ac:spMk id="3" creationId="{F6C638D0-C884-48CF-BE26-27EEF100FAF2}"/>
          </ac:spMkLst>
        </pc:spChg>
      </pc:sldChg>
      <pc:sldChg chg="modSp add mod">
        <pc:chgData name="Ed Godfrey" userId="61aa7c48ee0e3db0" providerId="LiveId" clId="{B44814D7-80FE-42E8-85D0-5884CCA3FA6D}" dt="2022-07-23T18:36:55.810" v="912" actId="20577"/>
        <pc:sldMkLst>
          <pc:docMk/>
          <pc:sldMk cId="658827454" sldId="1566"/>
        </pc:sldMkLst>
        <pc:spChg chg="mod">
          <ac:chgData name="Ed Godfrey" userId="61aa7c48ee0e3db0" providerId="LiveId" clId="{B44814D7-80FE-42E8-85D0-5884CCA3FA6D}" dt="2022-07-23T18:36:55.810" v="912" actId="20577"/>
          <ac:spMkLst>
            <pc:docMk/>
            <pc:sldMk cId="658827454" sldId="1566"/>
            <ac:spMk id="2" creationId="{CFA43D7F-1163-853D-3582-400AC8803036}"/>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74424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EC93879-1153-42D3-8EC7-7A3CC94658D3}" type="datetimeFigureOut">
              <a:rPr lang="en-US" smtClean="0"/>
              <a:t>7/23/2022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2546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382E1496-D8B1-4FDC-98A5-AD2561A2EE12}" type="datetimeFigureOut">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776327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86143902"/>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3BB3B3F-C0CE-47CB-BCED-F49A710726FF}" type="datetimeFigureOut">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85349502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33EE65E-8B04-4250-B4A9-5C65F355F1A2}" type="datetimeFigureOut">
              <a:rPr lang="en-US" smtClean="0"/>
              <a:t>7/23/2022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0542617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4F5881F-8E44-4F15-AB98-80B7869E49CA}" type="datetimeFigureOut">
              <a:rPr lang="en-US" smtClean="0"/>
              <a:t>7/23/2022</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829666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9521041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05854CA-19F4-4771-B6A2-DA5C0742B220}" type="datetimeFigureOut">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87508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5FED2BB1-BB31-4EB8-A961-18800A74EAA8}" type="datetimeFigureOut">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475700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B40B886-74BB-4D5E-9EA9-584482FE40E6}" type="datetimeFigureOut">
              <a:rPr lang="en-US" smtClean="0"/>
              <a:t>7/23/2022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49207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smtClean="0"/>
              <a:t>7/23/2022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013530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smtClean="0"/>
              <a:t>7/23/2022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10400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1EB24146-07E2-48CA-8629-5887ED47FCDB}" type="datetimeFigureOut">
              <a:rPr lang="en-US" smtClean="0"/>
              <a:t>7/23/2022</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59253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D407E718-B4F0-433E-A285-0013249184C0}" type="datetimeFigureOut">
              <a:rPr lang="en-US" smtClean="0"/>
              <a:t>7/23/2022</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3909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2B8E44C4-3D72-4D6E-86A4-F5491DC49E6D}" type="datetimeFigureOut">
              <a:rPr lang="en-US" smtClean="0"/>
              <a:t>7/23/2022</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41502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6B8EA14-E6AC-4B59-973C-7A06B0EDE3E3}" type="datetimeFigureOut">
              <a:rPr lang="en-US" smtClean="0"/>
              <a:t>7/23/2022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34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lumOff val="5000"/>
          </a:schemeClr>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3BB3B3F-C0CE-47CB-BCED-F49A710726FF}" type="datetimeFigureOut">
              <a:rPr lang="en-US" smtClean="0"/>
              <a:t>7/23/2022</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43324815"/>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275C2AC8-6A8E-AB3E-68F2-4FF048751353}"/>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94891" y="6281774"/>
            <a:ext cx="6688901" cy="400110"/>
          </a:xfrm>
          <a:prstGeom prst="rect">
            <a:avLst/>
          </a:prstGeom>
          <a:noFill/>
        </p:spPr>
        <p:txBody>
          <a:bodyPr wrap="square" rtlCol="0">
            <a:spAutoFit/>
          </a:bodyPr>
          <a:lstStyle/>
          <a:p>
            <a:r>
              <a:rPr lang="en-US" sz="2000" dirty="0">
                <a:solidFill>
                  <a:schemeClr val="tx2"/>
                </a:solidFill>
                <a:latin typeface="Candara" panose="020E0502030303020204" pitchFamily="34" charset="0"/>
              </a:rPr>
              <a:t>July 24, 2022</a:t>
            </a:r>
          </a:p>
        </p:txBody>
      </p:sp>
      <p:sp>
        <p:nvSpPr>
          <p:cNvPr id="2" name="TextBox 1">
            <a:extLst>
              <a:ext uri="{FF2B5EF4-FFF2-40B4-BE49-F238E27FC236}">
                <a16:creationId xmlns:a16="http://schemas.microsoft.com/office/drawing/2014/main" id="{CFA43D7F-1163-853D-3582-400AC8803036}"/>
              </a:ext>
            </a:extLst>
          </p:cNvPr>
          <p:cNvSpPr txBox="1"/>
          <p:nvPr/>
        </p:nvSpPr>
        <p:spPr>
          <a:xfrm rot="21286148">
            <a:off x="94891" y="1806383"/>
            <a:ext cx="11973463" cy="2585323"/>
          </a:xfrm>
          <a:prstGeom prst="rect">
            <a:avLst/>
          </a:prstGeom>
          <a:noFill/>
        </p:spPr>
        <p:txBody>
          <a:bodyPr wrap="square" rtlCol="0">
            <a:spAutoFit/>
          </a:bodyPr>
          <a:lstStyle/>
          <a:p>
            <a:pPr algn="ctr"/>
            <a:r>
              <a:rPr lang="en-US" sz="7200" dirty="0">
                <a:latin typeface="Viner Hand ITC" panose="03070502030502020203" pitchFamily="66" charset="0"/>
              </a:rPr>
              <a:t>The duty and delight</a:t>
            </a:r>
          </a:p>
          <a:p>
            <a:pPr algn="ctr"/>
            <a:r>
              <a:rPr lang="en-US" sz="7200" dirty="0">
                <a:latin typeface="Viner Hand ITC" panose="03070502030502020203" pitchFamily="66" charset="0"/>
              </a:rPr>
              <a:t>of worship</a:t>
            </a:r>
          </a:p>
          <a:p>
            <a:pPr algn="ctr"/>
            <a:endParaRPr lang="en-US" dirty="0"/>
          </a:p>
        </p:txBody>
      </p:sp>
    </p:spTree>
    <p:extLst>
      <p:ext uri="{BB962C8B-B14F-4D97-AF65-F5344CB8AC3E}">
        <p14:creationId xmlns:p14="http://schemas.microsoft.com/office/powerpoint/2010/main" val="32759227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Matthew Henry</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130678"/>
            <a:ext cx="11590636" cy="1200329"/>
          </a:xfrm>
          <a:prstGeom prst="rect">
            <a:avLst/>
          </a:prstGeom>
          <a:noFill/>
        </p:spPr>
        <p:txBody>
          <a:bodyPr wrap="square" rtlCol="0">
            <a:spAutoFit/>
          </a:bodyPr>
          <a:lstStyle/>
          <a:p>
            <a:pPr marL="0" marR="0" algn="ctr">
              <a:spcBef>
                <a:spcPts val="0"/>
              </a:spcBef>
              <a:spcAft>
                <a:spcPts val="0"/>
              </a:spcAft>
            </a:pPr>
            <a:r>
              <a:rPr lang="en-US" sz="3600" b="1" i="1" dirty="0">
                <a:effectLst/>
                <a:latin typeface="Calibri" panose="020F0502020204030204" pitchFamily="34" charset="0"/>
                <a:ea typeface="Calibri" panose="020F0502020204030204" pitchFamily="34" charset="0"/>
                <a:cs typeface="Calibri" panose="020F0502020204030204" pitchFamily="34" charset="0"/>
              </a:rPr>
              <a:t>Be not afraid of saying too much in the praises of God;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600" b="1" i="1" dirty="0">
                <a:effectLst/>
                <a:latin typeface="Calibri" panose="020F0502020204030204" pitchFamily="34" charset="0"/>
                <a:ea typeface="Calibri" panose="020F0502020204030204" pitchFamily="34" charset="0"/>
                <a:cs typeface="Calibri" panose="020F0502020204030204" pitchFamily="34" charset="0"/>
              </a:rPr>
              <a:t>all the danger is of saying too little.</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9847495"/>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a:pPr>
            <a:r>
              <a:rPr lang="en-US" sz="3600" b="1" dirty="0">
                <a:solidFill>
                  <a:srgbClr val="00B0F0"/>
                </a:solidFill>
              </a:rPr>
              <a:t>The Rightness of worship (1-3)</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1569660"/>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Worship is </a:t>
            </a:r>
            <a:r>
              <a:rPr lang="en-US" sz="32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praise</a:t>
            </a:r>
            <a:r>
              <a:rPr lang="en-US" sz="3200" dirty="0">
                <a:effectLst/>
                <a:latin typeface="Calibri" panose="020F0502020204030204" pitchFamily="34" charset="0"/>
                <a:ea typeface="Calibri" panose="020F0502020204030204" pitchFamily="34" charset="0"/>
                <a:cs typeface="Calibri" panose="020F0502020204030204" pitchFamily="34" charset="0"/>
              </a:rPr>
              <a:t> to God (1a)</a:t>
            </a:r>
          </a:p>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Worship is </a:t>
            </a:r>
            <a:r>
              <a:rPr lang="en-US" sz="32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psalming</a:t>
            </a:r>
            <a:r>
              <a:rPr lang="en-US" sz="3200" dirty="0">
                <a:effectLst/>
                <a:latin typeface="Calibri" panose="020F0502020204030204" pitchFamily="34" charset="0"/>
                <a:ea typeface="Calibri" panose="020F0502020204030204" pitchFamily="34" charset="0"/>
                <a:cs typeface="Calibri" panose="020F0502020204030204" pitchFamily="34" charset="0"/>
              </a:rPr>
              <a:t> to God (1b</a:t>
            </a:r>
            <a:r>
              <a:rPr lang="en-US" sz="3200" dirty="0">
                <a:latin typeface="Calibri" panose="020F0502020204030204" pitchFamily="34" charset="0"/>
                <a:ea typeface="Calibri" panose="020F0502020204030204" pitchFamily="34" charset="0"/>
                <a:cs typeface="Calibri" panose="020F0502020204030204" pitchFamily="34" charset="0"/>
              </a:rPr>
              <a:t>; 3)</a:t>
            </a:r>
          </a:p>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Worship is </a:t>
            </a:r>
            <a:r>
              <a:rPr lang="en-US" sz="32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proclaiming</a:t>
            </a:r>
            <a:r>
              <a:rPr lang="en-US" sz="3200" dirty="0">
                <a:effectLst/>
                <a:latin typeface="Calibri" panose="020F0502020204030204" pitchFamily="34" charset="0"/>
                <a:ea typeface="Calibri" panose="020F0502020204030204" pitchFamily="34" charset="0"/>
                <a:cs typeface="Calibri" panose="020F0502020204030204" pitchFamily="34" charset="0"/>
              </a:rPr>
              <a:t> God (2)</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9210692"/>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Proverbs 31:28-29</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130678"/>
            <a:ext cx="11590636" cy="1754326"/>
          </a:xfrm>
          <a:prstGeom prst="rect">
            <a:avLst/>
          </a:prstGeom>
          <a:noFill/>
        </p:spPr>
        <p:txBody>
          <a:bodyPr wrap="square" rtlCol="0">
            <a:spAutoFit/>
          </a:bodyPr>
          <a:lstStyle/>
          <a:p>
            <a:pPr marL="0" marR="0" algn="just">
              <a:spcBef>
                <a:spcPts val="0"/>
              </a:spcBef>
              <a:spcAft>
                <a:spcPts val="0"/>
              </a:spcAft>
            </a:pPr>
            <a:r>
              <a:rPr lang="en-US" sz="3600" i="1" dirty="0">
                <a:effectLst/>
                <a:latin typeface="Calibri" panose="020F0502020204030204" pitchFamily="34" charset="0"/>
                <a:ea typeface="Calibri" panose="020F0502020204030204" pitchFamily="34" charset="0"/>
                <a:cs typeface="Calibri" panose="020F0502020204030204" pitchFamily="34" charset="0"/>
              </a:rPr>
              <a:t>28 Her children rise up and bless her; Her husband also, and he praises her, saying: 29 "Many daughters have done nobly, But you excel them all." </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51179821"/>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startAt="2"/>
            </a:pPr>
            <a:r>
              <a:rPr lang="en-US" sz="3600" b="1" dirty="0">
                <a:solidFill>
                  <a:srgbClr val="00B0F0"/>
                </a:solidFill>
              </a:rPr>
              <a:t>The reasons for worship (4-11)</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1569660"/>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Praise God for His </a:t>
            </a:r>
            <a:r>
              <a:rPr lang="en-US" sz="32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exploits</a:t>
            </a:r>
            <a:r>
              <a:rPr lang="en-US" sz="3200" dirty="0">
                <a:effectLst/>
                <a:latin typeface="Calibri" panose="020F0502020204030204" pitchFamily="34" charset="0"/>
                <a:ea typeface="Calibri" panose="020F0502020204030204" pitchFamily="34" charset="0"/>
                <a:cs typeface="Calibri" panose="020F0502020204030204" pitchFamily="34" charset="0"/>
              </a:rPr>
              <a:t> (5-7)</a:t>
            </a:r>
          </a:p>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Praise God for His </a:t>
            </a:r>
            <a:r>
              <a:rPr lang="en-US" sz="32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exaltation</a:t>
            </a:r>
            <a:r>
              <a:rPr lang="en-US" sz="3200" dirty="0">
                <a:effectLst/>
                <a:latin typeface="Calibri" panose="020F0502020204030204" pitchFamily="34" charset="0"/>
                <a:ea typeface="Calibri" panose="020F0502020204030204" pitchFamily="34" charset="0"/>
                <a:cs typeface="Calibri" panose="020F0502020204030204" pitchFamily="34" charset="0"/>
              </a:rPr>
              <a:t> (</a:t>
            </a:r>
            <a:r>
              <a:rPr lang="en-US" sz="3200" dirty="0">
                <a:latin typeface="Calibri" panose="020F0502020204030204" pitchFamily="34" charset="0"/>
                <a:ea typeface="Calibri" panose="020F0502020204030204" pitchFamily="34" charset="0"/>
                <a:cs typeface="Calibri" panose="020F0502020204030204" pitchFamily="34" charset="0"/>
              </a:rPr>
              <a:t>8-9)</a:t>
            </a:r>
          </a:p>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Praise God for His </a:t>
            </a:r>
            <a:r>
              <a:rPr lang="en-US" sz="32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enablement</a:t>
            </a:r>
            <a:r>
              <a:rPr lang="en-US" sz="3200" dirty="0">
                <a:effectLst/>
                <a:latin typeface="Calibri" panose="020F0502020204030204" pitchFamily="34" charset="0"/>
                <a:ea typeface="Calibri" panose="020F0502020204030204" pitchFamily="34" charset="0"/>
                <a:cs typeface="Calibri" panose="020F0502020204030204" pitchFamily="34" charset="0"/>
              </a:rPr>
              <a:t> (10-11)</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29445447"/>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175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marL="857250" indent="-857250">
              <a:buClr>
                <a:srgbClr val="00B0F0"/>
              </a:buClr>
              <a:buSzPct val="100000"/>
              <a:buFont typeface="+mj-lt"/>
              <a:buAutoNum type="romanUcPeriod" startAt="3"/>
            </a:pPr>
            <a:r>
              <a:rPr lang="en-US" sz="3600" b="1" dirty="0">
                <a:solidFill>
                  <a:srgbClr val="00B0F0"/>
                </a:solidFill>
              </a:rPr>
              <a:t>The results of worship (12-15)</a:t>
            </a:r>
          </a:p>
        </p:txBody>
      </p:sp>
      <p:sp>
        <p:nvSpPr>
          <p:cNvPr id="4" name="TextBox 3">
            <a:extLst>
              <a:ext uri="{FF2B5EF4-FFF2-40B4-BE49-F238E27FC236}">
                <a16:creationId xmlns:a16="http://schemas.microsoft.com/office/drawing/2014/main" id="{3B1BC766-7D33-1F9B-4173-6B559B22910B}"/>
              </a:ext>
            </a:extLst>
          </p:cNvPr>
          <p:cNvSpPr txBox="1"/>
          <p:nvPr/>
        </p:nvSpPr>
        <p:spPr>
          <a:xfrm>
            <a:off x="300682" y="931895"/>
            <a:ext cx="11590636" cy="1077218"/>
          </a:xfrm>
          <a:prstGeom prst="rect">
            <a:avLst/>
          </a:prstGeom>
          <a:noFill/>
        </p:spPr>
        <p:txBody>
          <a:bodyPr wrap="square" rtlCol="0">
            <a:spAutoFit/>
          </a:bodyPr>
          <a:lstStyle/>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The righteous are </a:t>
            </a:r>
            <a:r>
              <a:rPr lang="en-US" sz="32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spiritually productive </a:t>
            </a:r>
            <a:r>
              <a:rPr lang="en-US" sz="3200" dirty="0">
                <a:effectLst/>
                <a:latin typeface="Calibri" panose="020F0502020204030204" pitchFamily="34" charset="0"/>
                <a:ea typeface="Calibri" panose="020F0502020204030204" pitchFamily="34" charset="0"/>
                <a:cs typeface="Calibri" panose="020F0502020204030204" pitchFamily="34" charset="0"/>
              </a:rPr>
              <a:t>(12-14)</a:t>
            </a:r>
          </a:p>
          <a:p>
            <a:pPr marL="514350" marR="0" indent="-514350" algn="just">
              <a:spcBef>
                <a:spcPts val="0"/>
              </a:spcBef>
              <a:spcAft>
                <a:spcPts val="0"/>
              </a:spcAft>
              <a:buAutoNum type="alphaUcPeriod"/>
            </a:pPr>
            <a:r>
              <a:rPr lang="en-US" sz="3200" dirty="0">
                <a:effectLst/>
                <a:latin typeface="Calibri" panose="020F0502020204030204" pitchFamily="34" charset="0"/>
                <a:ea typeface="Calibri" panose="020F0502020204030204" pitchFamily="34" charset="0"/>
                <a:cs typeface="Calibri" panose="020F0502020204030204" pitchFamily="34" charset="0"/>
              </a:rPr>
              <a:t>The righteous are </a:t>
            </a:r>
            <a:r>
              <a:rPr lang="en-US" sz="3200" b="1" dirty="0">
                <a:solidFill>
                  <a:srgbClr val="00B0F0"/>
                </a:solidFill>
                <a:effectLst/>
                <a:latin typeface="Calibri" panose="020F0502020204030204" pitchFamily="34" charset="0"/>
                <a:ea typeface="Calibri" panose="020F0502020204030204" pitchFamily="34" charset="0"/>
                <a:cs typeface="Calibri" panose="020F0502020204030204" pitchFamily="34" charset="0"/>
              </a:rPr>
              <a:t>strongly passionate </a:t>
            </a:r>
            <a:r>
              <a:rPr lang="en-US" sz="3200" dirty="0">
                <a:effectLst/>
                <a:latin typeface="Calibri" panose="020F0502020204030204" pitchFamily="34" charset="0"/>
                <a:ea typeface="Calibri" panose="020F0502020204030204" pitchFamily="34" charset="0"/>
                <a:cs typeface="Calibri" panose="020F0502020204030204" pitchFamily="34" charset="0"/>
              </a:rPr>
              <a:t>(15</a:t>
            </a:r>
            <a:r>
              <a:rPr lang="en-US" sz="3200" dirty="0">
                <a:latin typeface="Calibri" panose="020F0502020204030204" pitchFamily="34" charset="0"/>
                <a:ea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57801208"/>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75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175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Romans 12:1-2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130678"/>
            <a:ext cx="11590636" cy="4401205"/>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Calibri" panose="020F0502020204030204" pitchFamily="34" charset="0"/>
              </a:rPr>
              <a:t>1 Therefore I urge you, brethren, by the mercies of God, to present your bodies a living and holy sacrifice, acceptable to God, which is your spiritual service of worship. 2 And do not be conformed to this world, but be transformed by the renewing of your mind, so that you may prove what the will of God is, that which is good and acceptable and perfect.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2652010"/>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F6C638D0-C884-48CF-BE26-27EEF100FAF2}"/>
              </a:ext>
            </a:extLst>
          </p:cNvPr>
          <p:cNvSpPr>
            <a:spLocks noGrp="1"/>
          </p:cNvSpPr>
          <p:nvPr>
            <p:ph type="subTitle" idx="1"/>
          </p:nvPr>
        </p:nvSpPr>
        <p:spPr>
          <a:xfrm>
            <a:off x="207667" y="259230"/>
            <a:ext cx="11683651" cy="861420"/>
          </a:xfrm>
        </p:spPr>
        <p:txBody>
          <a:bodyPr>
            <a:noAutofit/>
          </a:bodyPr>
          <a:lstStyle/>
          <a:p>
            <a:pPr algn="ctr"/>
            <a:r>
              <a:rPr lang="en-US" sz="3600" b="1" dirty="0">
                <a:solidFill>
                  <a:srgbClr val="00B0F0"/>
                </a:solidFill>
              </a:rPr>
              <a:t>Ephesians 1:6; 12</a:t>
            </a:r>
          </a:p>
        </p:txBody>
      </p:sp>
      <p:sp>
        <p:nvSpPr>
          <p:cNvPr id="2" name="TextBox 1">
            <a:extLst>
              <a:ext uri="{FF2B5EF4-FFF2-40B4-BE49-F238E27FC236}">
                <a16:creationId xmlns:a16="http://schemas.microsoft.com/office/drawing/2014/main" id="{F08A2007-B9E6-48A8-9E5E-C98EDFD53C8F}"/>
              </a:ext>
            </a:extLst>
          </p:cNvPr>
          <p:cNvSpPr txBox="1"/>
          <p:nvPr/>
        </p:nvSpPr>
        <p:spPr>
          <a:xfrm>
            <a:off x="300682" y="1130678"/>
            <a:ext cx="11590636" cy="3170099"/>
          </a:xfrm>
          <a:prstGeom prst="rect">
            <a:avLst/>
          </a:prstGeom>
          <a:noFill/>
        </p:spPr>
        <p:txBody>
          <a:bodyPr wrap="square" rtlCol="0">
            <a:spAutoFit/>
          </a:bodyPr>
          <a:lstStyle/>
          <a:p>
            <a:pPr marL="0" marR="0" algn="just">
              <a:spcBef>
                <a:spcPts val="0"/>
              </a:spcBef>
              <a:spcAft>
                <a:spcPts val="0"/>
              </a:spcAft>
            </a:pPr>
            <a:r>
              <a:rPr lang="en-US" sz="4000" i="1" dirty="0">
                <a:effectLst/>
                <a:latin typeface="Calibri" panose="020F0502020204030204" pitchFamily="34" charset="0"/>
                <a:ea typeface="Calibri" panose="020F0502020204030204" pitchFamily="34" charset="0"/>
                <a:cs typeface="Calibri" panose="020F0502020204030204" pitchFamily="34" charset="0"/>
              </a:rPr>
              <a:t>5 He predestined us to adoption as sons through Jesus Christ to Himself, according to the kind intention of His will, 6 to the praise of the glory of His grace…12 to the end that we who were the first to hope in Christ would be to the praise of His glory. </a:t>
            </a: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2942869"/>
      </p:ext>
    </p:extLst>
  </p:cSld>
  <p:clrMapOvr>
    <a:masterClrMapping/>
  </p:clrMapOvr>
  <mc:AlternateContent xmlns:mc="http://schemas.openxmlformats.org/markup-compatibility/2006" xmlns:p14="http://schemas.microsoft.com/office/powerpoint/2010/main">
    <mc:Choice Requires="p14">
      <p:transition spd="slow" p14:dur="275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text&#10;&#10;Description automatically generated">
            <a:extLst>
              <a:ext uri="{FF2B5EF4-FFF2-40B4-BE49-F238E27FC236}">
                <a16:creationId xmlns:a16="http://schemas.microsoft.com/office/drawing/2014/main" id="{275C2AC8-6A8E-AB3E-68F2-4FF048751353}"/>
              </a:ext>
            </a:extLst>
          </p:cNvPr>
          <p:cNvPicPr>
            <a:picLocks noChangeAspect="1"/>
          </p:cNvPicPr>
          <p:nvPr/>
        </p:nvPicPr>
        <p:blipFill>
          <a:blip r:embed="rId2"/>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0CAA8F06-2798-4F2A-8DC9-8E009C9AC104}"/>
              </a:ext>
            </a:extLst>
          </p:cNvPr>
          <p:cNvSpPr txBox="1"/>
          <p:nvPr/>
        </p:nvSpPr>
        <p:spPr>
          <a:xfrm>
            <a:off x="94891" y="6281774"/>
            <a:ext cx="6688901" cy="400110"/>
          </a:xfrm>
          <a:prstGeom prst="rect">
            <a:avLst/>
          </a:prstGeom>
          <a:noFill/>
        </p:spPr>
        <p:txBody>
          <a:bodyPr wrap="square" rtlCol="0">
            <a:spAutoFit/>
          </a:bodyPr>
          <a:lstStyle/>
          <a:p>
            <a:r>
              <a:rPr lang="en-US" sz="2000" dirty="0">
                <a:solidFill>
                  <a:schemeClr val="tx2"/>
                </a:solidFill>
                <a:latin typeface="Candara" panose="020E0502030303020204" pitchFamily="34" charset="0"/>
              </a:rPr>
              <a:t>July 24, 2022</a:t>
            </a:r>
          </a:p>
        </p:txBody>
      </p:sp>
      <p:sp>
        <p:nvSpPr>
          <p:cNvPr id="2" name="TextBox 1">
            <a:extLst>
              <a:ext uri="{FF2B5EF4-FFF2-40B4-BE49-F238E27FC236}">
                <a16:creationId xmlns:a16="http://schemas.microsoft.com/office/drawing/2014/main" id="{CFA43D7F-1163-853D-3582-400AC8803036}"/>
              </a:ext>
            </a:extLst>
          </p:cNvPr>
          <p:cNvSpPr txBox="1"/>
          <p:nvPr/>
        </p:nvSpPr>
        <p:spPr>
          <a:xfrm rot="21286148">
            <a:off x="94891" y="1806383"/>
            <a:ext cx="11973463" cy="2585323"/>
          </a:xfrm>
          <a:prstGeom prst="rect">
            <a:avLst/>
          </a:prstGeom>
          <a:noFill/>
        </p:spPr>
        <p:txBody>
          <a:bodyPr wrap="square" rtlCol="0">
            <a:spAutoFit/>
          </a:bodyPr>
          <a:lstStyle/>
          <a:p>
            <a:pPr algn="ctr"/>
            <a:r>
              <a:rPr lang="en-US" sz="7200" dirty="0">
                <a:latin typeface="Viner Hand ITC" panose="03070502030502020203" pitchFamily="66" charset="0"/>
              </a:rPr>
              <a:t>The duty and delight</a:t>
            </a:r>
          </a:p>
          <a:p>
            <a:pPr algn="ctr"/>
            <a:r>
              <a:rPr lang="en-US" sz="7200">
                <a:latin typeface="Viner Hand ITC" panose="03070502030502020203" pitchFamily="66" charset="0"/>
              </a:rPr>
              <a:t>of Worship</a:t>
            </a:r>
            <a:endParaRPr lang="en-US" sz="7200" dirty="0">
              <a:latin typeface="Viner Hand ITC" panose="03070502030502020203" pitchFamily="66" charset="0"/>
            </a:endParaRPr>
          </a:p>
          <a:p>
            <a:pPr algn="ctr"/>
            <a:endParaRPr lang="en-US" dirty="0"/>
          </a:p>
        </p:txBody>
      </p:sp>
    </p:spTree>
    <p:extLst>
      <p:ext uri="{BB962C8B-B14F-4D97-AF65-F5344CB8AC3E}">
        <p14:creationId xmlns:p14="http://schemas.microsoft.com/office/powerpoint/2010/main" val="6588274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15073</TotalTime>
  <Words>306</Words>
  <Application>Microsoft Office PowerPoint</Application>
  <PresentationFormat>Widescreen</PresentationFormat>
  <Paragraphs>26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Candara</vt:lpstr>
      <vt:lpstr>Century Gothic</vt:lpstr>
      <vt:lpstr>Viner Hand ITC</vt:lpstr>
      <vt:lpstr>Wingdings 3</vt:lpstr>
      <vt:lpstr>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Ed Godfrey</dc:creator>
  <cp:lastModifiedBy>Ed Godfrey</cp:lastModifiedBy>
  <cp:revision>307</cp:revision>
  <cp:lastPrinted>2020-05-22T15:03:41Z</cp:lastPrinted>
  <dcterms:created xsi:type="dcterms:W3CDTF">2019-06-22T19:37:39Z</dcterms:created>
  <dcterms:modified xsi:type="dcterms:W3CDTF">2022-07-23T18:36:59Z</dcterms:modified>
</cp:coreProperties>
</file>